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8" r:id="rId3"/>
    <p:sldId id="269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English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Sept. 14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0628549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impertinent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Rude or showing lack of respect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90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avoiding extremes of behavior or expression </a:t>
            </a:r>
          </a:p>
        </p:txBody>
      </p:sp>
    </p:spTree>
    <p:extLst>
      <p:ext uri="{BB962C8B-B14F-4D97-AF65-F5344CB8AC3E}">
        <p14:creationId xmlns:p14="http://schemas.microsoft.com/office/powerpoint/2010/main" val="2466708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pierce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to go through or into (something) in a forceful or noticeable way</a:t>
            </a:r>
          </a:p>
        </p:txBody>
      </p:sp>
    </p:spTree>
    <p:extLst>
      <p:ext uri="{BB962C8B-B14F-4D97-AF65-F5344CB8AC3E}">
        <p14:creationId xmlns:p14="http://schemas.microsoft.com/office/powerpoint/2010/main" val="1749462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stratagem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a cleverly contrived trick or scheme for gaining an end </a:t>
            </a:r>
          </a:p>
        </p:txBody>
      </p:sp>
    </p:spTree>
    <p:extLst>
      <p:ext uri="{BB962C8B-B14F-4D97-AF65-F5344CB8AC3E}">
        <p14:creationId xmlns:p14="http://schemas.microsoft.com/office/powerpoint/2010/main" val="1707460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Use all of the words correctly in sentences.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426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Noun/Pronoun review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Test on these will be included on you vocabulary test Friday!!</a:t>
            </a:r>
          </a:p>
        </p:txBody>
      </p:sp>
    </p:spTree>
    <p:extLst>
      <p:ext uri="{BB962C8B-B14F-4D97-AF65-F5344CB8AC3E}">
        <p14:creationId xmlns:p14="http://schemas.microsoft.com/office/powerpoint/2010/main" val="1371883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y for yes, or </a:t>
            </a:r>
            <a:br>
              <a:rPr lang="en-US" dirty="0" smtClean="0"/>
            </a:br>
            <a:r>
              <a:rPr lang="en-US" dirty="0" smtClean="0"/>
              <a:t>N for no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Fido is a Proper noun.</a:t>
            </a:r>
          </a:p>
          <a:p>
            <a:r>
              <a:rPr lang="en-US" dirty="0" smtClean="0"/>
              <a:t>Children is not plural</a:t>
            </a:r>
          </a:p>
          <a:p>
            <a:r>
              <a:rPr lang="en-US" dirty="0" smtClean="0"/>
              <a:t>Bottle is not a noun</a:t>
            </a:r>
          </a:p>
          <a:p>
            <a:r>
              <a:rPr lang="en-US" dirty="0" smtClean="0"/>
              <a:t>Monday is not a proper noun</a:t>
            </a:r>
          </a:p>
          <a:p>
            <a:r>
              <a:rPr lang="en-US" dirty="0" smtClean="0"/>
              <a:t>Persistence is an abstract noun</a:t>
            </a:r>
          </a:p>
          <a:p>
            <a:r>
              <a:rPr lang="en-US" dirty="0" smtClean="0"/>
              <a:t>Love is a concrete noun</a:t>
            </a:r>
          </a:p>
          <a:p>
            <a:r>
              <a:rPr lang="en-US" dirty="0" smtClean="0"/>
              <a:t>Table is a concrete noun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943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your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Clump- a group of things or people that are close together.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96530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allowing you to do something easily or without trouble</a:t>
            </a:r>
          </a:p>
        </p:txBody>
      </p:sp>
    </p:spTree>
    <p:extLst>
      <p:ext uri="{BB962C8B-B14F-4D97-AF65-F5344CB8AC3E}">
        <p14:creationId xmlns:p14="http://schemas.microsoft.com/office/powerpoint/2010/main" val="2628702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frolic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Full of fun, merry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615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gnaw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to bite or chew (something) repeatedly</a:t>
            </a:r>
          </a:p>
        </p:txBody>
      </p:sp>
    </p:spTree>
    <p:extLst>
      <p:ext uri="{BB962C8B-B14F-4D97-AF65-F5344CB8AC3E}">
        <p14:creationId xmlns:p14="http://schemas.microsoft.com/office/powerpoint/2010/main" val="1503546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grimace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a facial expression in which your mouth and face are twisted in a way that shows disgust, disapproval, or pain</a:t>
            </a:r>
          </a:p>
        </p:txBody>
      </p:sp>
    </p:spTree>
    <p:extLst>
      <p:ext uri="{BB962C8B-B14F-4D97-AF65-F5344CB8AC3E}">
        <p14:creationId xmlns:p14="http://schemas.microsoft.com/office/powerpoint/2010/main" val="2020154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something that is made or produced as a copy</a:t>
            </a:r>
          </a:p>
        </p:txBody>
      </p:sp>
    </p:spTree>
    <p:extLst>
      <p:ext uri="{BB962C8B-B14F-4D97-AF65-F5344CB8AC3E}">
        <p14:creationId xmlns:p14="http://schemas.microsoft.com/office/powerpoint/2010/main" val="803322299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184</Words>
  <Application>Microsoft Office PowerPoint</Application>
  <PresentationFormat>Widescreen</PresentationFormat>
  <Paragraphs>35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Tw Cen MT</vt:lpstr>
      <vt:lpstr>Wingdings</vt:lpstr>
      <vt:lpstr>Droplet</vt:lpstr>
      <vt:lpstr>English</vt:lpstr>
      <vt:lpstr>Noun/Pronoun review </vt:lpstr>
      <vt:lpstr>Answer y for yes, or  N for no </vt:lpstr>
      <vt:lpstr>Check your answers</vt:lpstr>
      <vt:lpstr>convenient</vt:lpstr>
      <vt:lpstr>frolic</vt:lpstr>
      <vt:lpstr>gnaw</vt:lpstr>
      <vt:lpstr>grimace</vt:lpstr>
      <vt:lpstr>imitation</vt:lpstr>
      <vt:lpstr>impertinent</vt:lpstr>
      <vt:lpstr>moderation</vt:lpstr>
      <vt:lpstr>pierce</vt:lpstr>
      <vt:lpstr>stratagem</vt:lpstr>
      <vt:lpstr>Homework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3</cp:revision>
  <dcterms:created xsi:type="dcterms:W3CDTF">2015-09-11T15:47:31Z</dcterms:created>
  <dcterms:modified xsi:type="dcterms:W3CDTF">2015-09-11T19:30:29Z</dcterms:modified>
</cp:coreProperties>
</file>